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70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A6"/>
    <a:srgbClr val="F54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0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8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8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0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9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72EA-2197-4B82-A28F-19D41A84696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9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72EA-2197-4B82-A28F-19D41A84696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0524-CA4A-4CDC-AFC6-DD3B40FBF4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-vfu.ru/news/detail.php?SECTION_ID=19&amp;ELEMENT_ID=14576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-vfu.ru/news/detail.php?SECTION_ID=19&amp;ELEMENT_ID=14570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591" y="3508745"/>
            <a:ext cx="6055242" cy="1735602"/>
          </a:xfrm>
        </p:spPr>
        <p:txBody>
          <a:bodyPr>
            <a:noAutofit/>
          </a:bodyPr>
          <a:lstStyle/>
          <a:p>
            <a:pPr algn="l"/>
            <a:r>
              <a:rPr lang="ru-RU" sz="3600" b="1" dirty="0"/>
              <a:t>Организация довузовской профориентационной работы в Институте психологии на </a:t>
            </a:r>
            <a:r>
              <a:rPr lang="ru-RU" sz="3600" b="1"/>
              <a:t>2020-21 учебный год</a:t>
            </a:r>
            <a:endParaRPr lang="en-US" sz="3600" b="1" dirty="0">
              <a:solidFill>
                <a:srgbClr val="F541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04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22205"/>
            <a:ext cx="5201093" cy="3954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Опубликована статья «Дни открытых дверей СВФУ: институт психологии поможет победить стресс» в рубрике «Новости» на сайте СВФУ.</a:t>
            </a:r>
          </a:p>
          <a:p>
            <a:pPr marL="0" indent="0">
              <a:buNone/>
            </a:pPr>
            <a:r>
              <a:rPr lang="ru-RU" sz="2000" dirty="0"/>
              <a:t>Автор:  Ольга АЛЕКСЕЕВА, пресс-служба Северо-Восточного федерального университета.</a:t>
            </a:r>
          </a:p>
          <a:p>
            <a:pPr marL="0" indent="0">
              <a:buNone/>
            </a:pPr>
            <a:r>
              <a:rPr lang="ru-RU" sz="2000" dirty="0"/>
              <a:t>Ссылка на источник: </a:t>
            </a:r>
            <a:r>
              <a:rPr lang="en-US" sz="2000" dirty="0">
                <a:hlinkClick r:id="rId2"/>
              </a:rPr>
              <a:t>https://www.s-vfu.ru/news/detail.php?SECTION_ID=19&amp;ELEMENT_ID=145765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123" name="Picture 3" descr="C:\Users\эля\Desktop\Новость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61" y="180754"/>
            <a:ext cx="4972877" cy="61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1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75367"/>
            <a:ext cx="5594498" cy="3901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Опубликована статья «СВФУ запустил проект для школьников и родителей «Я: 2.0» в рубрике «Новости» на сайте СВФУ.</a:t>
            </a:r>
          </a:p>
          <a:p>
            <a:pPr marL="0" indent="0">
              <a:buNone/>
            </a:pPr>
            <a:r>
              <a:rPr lang="ru-RU" sz="2000" dirty="0"/>
              <a:t>Автор:  Ольга АЛЕКСЕЕВА, пресс-служба Северо-Восточного федерального университета.</a:t>
            </a:r>
          </a:p>
          <a:p>
            <a:pPr marL="0" indent="0">
              <a:buNone/>
            </a:pPr>
            <a:r>
              <a:rPr lang="ru-RU" sz="2000" dirty="0"/>
              <a:t>Ссылка на источник: </a:t>
            </a:r>
            <a:r>
              <a:rPr lang="en-US" sz="2000" dirty="0">
                <a:hlinkClick r:id="rId2"/>
              </a:rPr>
              <a:t>https://www.s-vfu.ru/news/detail.php?SECTION_ID=19&amp;ELEMENT_ID=145703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146" name="Picture 2" descr="C:\Users\эля\Desktop\Новость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66" y="202019"/>
            <a:ext cx="4798094" cy="61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3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730" y="1995746"/>
            <a:ext cx="51160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Опубликована статья в детском журнале «</a:t>
            </a:r>
            <a:r>
              <a:rPr lang="ru-RU" sz="2400" dirty="0" err="1"/>
              <a:t>Бэлэм</a:t>
            </a:r>
            <a:r>
              <a:rPr lang="ru-RU" sz="2400" dirty="0"/>
              <a:t> </a:t>
            </a:r>
            <a:r>
              <a:rPr lang="ru-RU" sz="2400" dirty="0" err="1"/>
              <a:t>буол</a:t>
            </a:r>
            <a:r>
              <a:rPr lang="ru-RU" sz="2400" dirty="0"/>
              <a:t> +». </a:t>
            </a:r>
          </a:p>
          <a:p>
            <a:pPr marL="0" indent="0">
              <a:buNone/>
            </a:pPr>
            <a:r>
              <a:rPr lang="ru-RU" sz="2400" dirty="0"/>
              <a:t>Автор: Иванова Светлана, редактор детского журнала «</a:t>
            </a:r>
            <a:r>
              <a:rPr lang="ru-RU" sz="2400" dirty="0" err="1"/>
              <a:t>Бэлэм</a:t>
            </a:r>
            <a:r>
              <a:rPr lang="ru-RU" sz="2400" dirty="0"/>
              <a:t> </a:t>
            </a:r>
            <a:r>
              <a:rPr lang="ru-RU" sz="2400" dirty="0" err="1"/>
              <a:t>буол</a:t>
            </a:r>
            <a:r>
              <a:rPr lang="ru-RU" sz="2400" dirty="0"/>
              <a:t> +».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81" y="361114"/>
            <a:ext cx="5355265" cy="609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28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363" y="2449106"/>
            <a:ext cx="10515600" cy="1325563"/>
          </a:xfrm>
        </p:spPr>
        <p:txBody>
          <a:bodyPr/>
          <a:lstStyle/>
          <a:p>
            <a:pPr algn="ctr"/>
            <a:r>
              <a:rPr lang="ru-RU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4801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35" y="258800"/>
            <a:ext cx="10515600" cy="836353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План профориентационной работы Института психологии</a:t>
            </a:r>
            <a:br>
              <a:rPr lang="ru-RU" sz="1600" b="1" dirty="0"/>
            </a:br>
            <a:r>
              <a:rPr lang="ru-RU" sz="1600" b="1" dirty="0"/>
              <a:t>	ФГАОУ ВО «Северо-Восточный федеральный университет имени М.К. Аммосова»  на 2020-2021 учебный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06988"/>
              </p:ext>
            </p:extLst>
          </p:nvPr>
        </p:nvGraphicFramePr>
        <p:xfrm>
          <a:off x="1102723" y="862610"/>
          <a:ext cx="10672912" cy="599539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686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4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6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№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Наименование мероприятия</a:t>
                      </a:r>
                    </a:p>
                  </a:txBody>
                  <a:tcPr marL="39172" marR="39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Срок проведения</a:t>
                      </a:r>
                    </a:p>
                  </a:txBody>
                  <a:tcPr marL="39172" marR="39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Ответственные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29">
                <a:tc gridSpan="4">
                  <a:txBody>
                    <a:bodyPr/>
                    <a:lstStyle/>
                    <a:p>
                      <a:pPr marL="899160" indent="-899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2020 г.</a:t>
                      </a:r>
                    </a:p>
                  </a:txBody>
                  <a:tcPr marL="39172" marR="3917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29">
                <a:tc gridSpan="4">
                  <a:txBody>
                    <a:bodyPr/>
                    <a:lstStyle/>
                    <a:p>
                      <a:pPr marL="899160" indent="-899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Октябрь</a:t>
                      </a:r>
                    </a:p>
                  </a:txBody>
                  <a:tcPr marL="39172" marR="3917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Дискуссионная площадка «Психолог - профессия будущего?» (1 сессия) с привлечением учащихся школ, партнеров, работодателей и выпускников Института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30 сентября 2020 г., 16:00-17:30 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https://leader-id.ru/event/58305/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marL="899160" indent="-899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Егорова А.И.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Дискуссионная площадка «Психолог - профессия будущего?» (2 сессия) с привлечением учащихся школ, партнеров, работодателей и выпускников Института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01 октября 2020 г., 13:00-14:30 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https://leader-id.ru/event/58306/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marL="899160" indent="-899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Егорова А.И.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3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День открытых дверей Института психологии для учащихся 10-11 классов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Октябрь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Седалищева Э.Н.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1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Ноябрь</a:t>
                      </a:r>
                    </a:p>
                  </a:txBody>
                  <a:tcPr marL="39172" marR="3917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4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Презентация направления «Социальная работа» олимпиады «Я – профессионал»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Ноябрь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Седалищева Э.Н.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5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Классные часы для учащихся 9 и 11 классов «Компас профессий»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Ноябрь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Седалищева Э.Н.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6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Проведение профориентационных игр для учащихся 11 классов РС (Я)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Ноябрь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Седалищева Э.Н.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7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Лекция «Кто же такой я?» для учащихся 9-11 классов РС (Я)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24 ноября 2020 г.,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15.00-.17.00 ч.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Седалищева Э.Н.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2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8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Психологическая помощь родителям подрастающего поколения 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Ноябрь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Шамаева</a:t>
                      </a:r>
                      <a:r>
                        <a:rPr lang="ru-RU" sz="1200" dirty="0"/>
                        <a:t> В.С., Николаев Е.В. 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549896891"/>
                  </a:ext>
                </a:extLst>
              </a:tr>
              <a:tr h="462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9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День открытых дверей для студентов СПО «Дни института психологии»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Ноябрь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Седалищева</a:t>
                      </a:r>
                      <a:r>
                        <a:rPr lang="ru-RU" sz="1200" dirty="0"/>
                        <a:t> Э.Н.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2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10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День открытых дверей «Welcome Day» для иностранных граждан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Ноябрь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Седалищева Э.Н.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75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75925"/>
              </p:ext>
            </p:extLst>
          </p:nvPr>
        </p:nvGraphicFramePr>
        <p:xfrm>
          <a:off x="912628" y="1084519"/>
          <a:ext cx="10672912" cy="401911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686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4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6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79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Декабрь</a:t>
                      </a:r>
                    </a:p>
                  </a:txBody>
                  <a:tcPr marL="39172" marR="3917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8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Онлайн-неделя психологии и социальной работы для учащихся 9 -11 классов РС (Я)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Декабрь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Седалищева Э.Н.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8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Митап для старшеклассников «Ключ в твоей голове – наука психология». Учащиеся 8-11 классы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Декабрь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Седалищева Э.Н.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8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Семинар для школьных психологов «Привлечение школьников к научной деятельности»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Декабрь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Сидорова Т.Н.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49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Круглый стол с выпускниками СПО, студентами и выпускниками Института психологии «Моя профессия - Социальный работник»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Декабрь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Седалищева Э.Н.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8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Дни психологии и социальной работы для иностранных граждан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Декабрь</a:t>
                      </a:r>
                    </a:p>
                  </a:txBody>
                  <a:tcPr marL="39172" marR="39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Седалищева Э.Н.</a:t>
                      </a:r>
                    </a:p>
                  </a:txBody>
                  <a:tcPr marL="39172" marR="3917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3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473911"/>
              </p:ext>
            </p:extLst>
          </p:nvPr>
        </p:nvGraphicFramePr>
        <p:xfrm>
          <a:off x="1521394" y="410365"/>
          <a:ext cx="9685321" cy="5024091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623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4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Январь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Профориентационная встреча со школьниками по направлению психолого-педагогическое образование</a:t>
                      </a: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Январь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Шамаева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В.С. </a:t>
                      </a: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2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Февраль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Март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67" marR="67567" marT="0" marB="0" anchor="ctr"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Олимпиада студентов «Я-профессионал» направления "Социальная работа". Полуфинал</a:t>
                      </a:r>
                    </a:p>
                  </a:txBody>
                  <a:tcPr marL="67567" marR="67567" marT="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Март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Нафанаилова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М.С., Осипова Г.С. </a:t>
                      </a: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8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Профориентационная с работа учащимися Таттинского улуса, Чурапчинского улуса в рамках олимпиады СВОШ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ФДОП, Осипова Г.С. </a:t>
                      </a: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2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"Чем занимается специалист по социальной работе?" - дискуссия  на платформе "Точка кипения" - СВФУ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Times New Roman"/>
                        </a:rPr>
                        <a:t>Март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Давыдова В.Я. </a:t>
                      </a: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2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Профориентационная встреча со студентами СПО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Март</a:t>
                      </a: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Давыдова В.Я., Осипова Г.С. </a:t>
                      </a: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42177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93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6354"/>
              </p:ext>
            </p:extLst>
          </p:nvPr>
        </p:nvGraphicFramePr>
        <p:xfrm>
          <a:off x="1365384" y="1019283"/>
          <a:ext cx="9937026" cy="496684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63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9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9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56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Апрель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Профориентационная встреча со школьниками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Апрель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Ким К.В.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Встреча с выпускниками ЯКТИД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Апрель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Давыдова В.Я., студенты направления подготовки Социальная работа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Профориентационная поддержка дня профориентации в ЦРППК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Апрель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Ким К.В.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56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Работа со вкладкой "Абитуриент" в официальном сайте СВФУ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Чириков А.В., Осипова Г.С.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Рассылка информаций о поступлении в Институт психологии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Май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Ким К.В., Давыдова В.Я.,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Шамаева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В.С.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41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5613"/>
            <a:ext cx="10515600" cy="56252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Отчет о проведенных мероприятиях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929658"/>
              </p:ext>
            </p:extLst>
          </p:nvPr>
        </p:nvGraphicFramePr>
        <p:xfrm>
          <a:off x="1364172" y="848139"/>
          <a:ext cx="9463655" cy="607699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1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9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мероприятия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ФИО организатора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Охват  школьников/студентов/родителей/педагогов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Формат мероприятия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День открытых дверей Института психологии для учащихся школ РС (Я)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29.10.2020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Седалищева Э.Н.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Школьники МОБУ «Городская классическая гимназия» ГО «город Якутск», МОБУ «СОШ № 25» ГО «г. Якутска», МОБУ «СОШ № 6» ГО «город Якутск» - 26 школьников, 2 учителей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Лекция / профориентационная игра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Презентация олимпиады «Я – профессионал» для студентов Института психологии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06.11.2020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Седалищева Э.Н.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Студенты, магистры Институт психологии по направлению подготовки «Социальная работа»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Лекция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Классный час «Компас профессий» для учащихся 9 классов РС (Я)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19-20.11.2020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Седалищева Э.Н.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МОБУ «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Хатасская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СОШ имени П.Н. и Н.Е Самсоновых»  - 19 школьников, 1 учитель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Лекция / профориентационная игра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Профориентационная игра «Взгляд в будущее» для учащихся 10 классов РС (Я)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17.11.2020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Седалищева Э.Н.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МАОУ «Саха политехнический лицей» - 21 школьников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Профориентационная игра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Лекция для родителей и учащихся 11 классов «К осознанному выбору профессии вместе с СВФУ»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18.11.2020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Седалищева</a:t>
                      </a:r>
                      <a:r>
                        <a:rPr lang="ru-RU" sz="1400" dirty="0">
                          <a:effectLst/>
                        </a:rPr>
                        <a:t> Э.Н., МАОУ СПЛ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МАОУ «Саха политехнический лицей» - 29 школьников, 7 педагогов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Лекция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Лекция «Кто же такой Я?»  для учащихся школ РС (Я)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24.11.2020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Седалищева Э.Н.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Школы РС(Я) – 30 школьников, 4 – педагогика, 1 – родитель 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Лекция / психологическая игра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43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140958"/>
              </p:ext>
            </p:extLst>
          </p:nvPr>
        </p:nvGraphicFramePr>
        <p:xfrm>
          <a:off x="763154" y="137902"/>
          <a:ext cx="10686722" cy="604949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63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2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8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День открытых дверей Института психологии для студентов СПО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26.11.2020 г.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Седалищева Э.Н.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ЯКТИД – 37 студентов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Лекция / профориентационная игра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День открытых дверей Института психологии («Welcome Day») для иностранных граждан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27.11.2020 г.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Седалищева Э.Н.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Иностранные студенты 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Лекция / профориентационная игра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Онлайн-День открытых дверей Института психологии для учащихся школ РС (Я)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05.12.2020 г.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Седалищева</a:t>
                      </a:r>
                      <a:r>
                        <a:rPr lang="ru-RU" sz="1300" dirty="0">
                          <a:effectLst/>
                        </a:rPr>
                        <a:t> Э.Н.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Школы РС(Я) – 40 школьников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Лекция / психологическая игра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Онлайн-митап для старшеклассников «Ключ в твоей голове – наука психология»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11.12.2020 г.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Седалищева</a:t>
                      </a:r>
                      <a:r>
                        <a:rPr lang="ru-RU" sz="1300" dirty="0">
                          <a:effectLst/>
                        </a:rPr>
                        <a:t> Э.Н., Лукина В.С., </a:t>
                      </a:r>
                      <a:r>
                        <a:rPr lang="ru-RU" sz="1300" dirty="0" err="1">
                          <a:effectLst/>
                        </a:rPr>
                        <a:t>Казицева</a:t>
                      </a:r>
                      <a:r>
                        <a:rPr lang="ru-RU" sz="1300" dirty="0">
                          <a:effectLst/>
                        </a:rPr>
                        <a:t> В.О.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Школы РС(Я) – 37 школьников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Лекция / психологическая игра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Психологическая помощь родителям подрастающего поколения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24.11.2020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Николаев Е.В., </a:t>
                      </a:r>
                      <a:r>
                        <a:rPr lang="ru-RU" sz="13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Шамаева</a:t>
                      </a: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В.С.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СОШ № 6 , СОШ № 26, СОШ № 33 г. Якутска, СОШ № 4 г. Верхневилюйск, экспериментальная школа-интернат Арктика г. Нерюнгри, СОШ №20 с. </a:t>
                      </a:r>
                      <a:r>
                        <a:rPr lang="ru-RU" sz="13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Хатыстыр</a:t>
                      </a: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СОШ им. Г. М. Василевич с. Иенгра, Республиканский лицей-интернат, </a:t>
                      </a:r>
                      <a:r>
                        <a:rPr lang="ru-RU" sz="13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Бейдигинская</a:t>
                      </a: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СОШ, Нюрбинская СОШ № 1 – 40 школьников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Беседа</a:t>
                      </a: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4214348213"/>
                  </a:ext>
                </a:extLst>
              </a:tr>
              <a:tr h="668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Олимпиада студентов «Я-профессионал» направления "Социальная работа". Полуфинал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18.03.2021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Осипова Г.С., </a:t>
                      </a:r>
                      <a:r>
                        <a:rPr lang="ru-RU" sz="13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Нафанаилова</a:t>
                      </a: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М.С.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Студенты 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Олимпиада</a:t>
                      </a: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3066550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33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64742"/>
              </p:ext>
            </p:extLst>
          </p:nvPr>
        </p:nvGraphicFramePr>
        <p:xfrm>
          <a:off x="699629" y="0"/>
          <a:ext cx="10792741" cy="676929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67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6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5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Профориентационная с работа учащимися Таттинского улуса, Чурапчинского улуса в рамках олимпиады СВОШ 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19.03.2021 по 22.03.2021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ФДОП СВФУ, Осипова Г.С. 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Чурапчинская улусная гимназия, Таттинский лицей – 30 школьников 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Олимпиада, беседа</a:t>
                      </a: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"Чем занимается специалист по социальной работе"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31.03.2021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Давыдова В.Я. 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СПО – 18 студентов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Беседа</a:t>
                      </a: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Профориентационная встреча со студентами СПО 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01.04.2021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Осипова Г.С., Давыдова В.Я. 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Якутский колледж технологии и дизайна, Юридический колледж СВФУ, Якутский педагогический колледж им. С.Ф. Гоголева Д, ЮК – 16 студентов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для СПО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16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Профориентационная встреча со школьниками 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15.04.2021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Ким К.В. 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МОБУ СОШ №31 (с углубленным изучением отдельных предметов) – 35 школьников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Классный час</a:t>
                      </a: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4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Профориентационный вебинар 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15.04.2021, 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Давыдова В.Я., студенты направления подготовки Социальная работа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Школы РС(Я) 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Вебинар</a:t>
                      </a: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3808769661"/>
                  </a:ext>
                </a:extLst>
              </a:tr>
              <a:tr h="1109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Встреча с выпускниками ЯКТИД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17.04.2021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Давыдова В.Я., студенты направления подготовки Социальная работа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ЯКТИД – 30 студентов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Беседа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4214348213"/>
                  </a:ext>
                </a:extLst>
              </a:tr>
              <a:tr h="461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Рассылка информаций о поступлении в Институт психологии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Ким К.В., </a:t>
                      </a:r>
                      <a:r>
                        <a:rPr lang="ru-RU" sz="14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Шамаева</a:t>
                      </a: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В.С., Давыдова В.Я. 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3066550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35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73850"/>
              </p:ext>
            </p:extLst>
          </p:nvPr>
        </p:nvGraphicFramePr>
        <p:xfrm>
          <a:off x="699629" y="0"/>
          <a:ext cx="10792741" cy="628404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67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6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5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Профориантационная</a:t>
                      </a: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поддержка дня профориентации в ЦРППК 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ФДОП СВФУ, Ким К.В. 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Школы РС(Я) 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Вебинар</a:t>
                      </a: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Работа со вкладкой «Абитуриент»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Чириков А.В., Осипова Г.С. </a:t>
                      </a: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Работа с официальным сайтом СВФУ</a:t>
                      </a: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4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3808769661"/>
                  </a:ext>
                </a:extLst>
              </a:tr>
              <a:tr h="1109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4214348213"/>
                  </a:ext>
                </a:extLst>
              </a:tr>
              <a:tr h="461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extLst>
                  <a:ext uri="{0D108BD9-81ED-4DB2-BD59-A6C34878D82A}">
                    <a16:rowId xmlns:a16="http://schemas.microsoft.com/office/drawing/2014/main" val="3066550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384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246</TotalTime>
  <Words>1252</Words>
  <Application>Microsoft Office PowerPoint</Application>
  <PresentationFormat>Широкоэкранный</PresentationFormat>
  <Paragraphs>255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Тема12</vt:lpstr>
      <vt:lpstr>Организация довузовской профориентационной работы в Институте психологии на 2020-21 учебный год</vt:lpstr>
      <vt:lpstr>План профориентационной работы Института психологии  ФГАОУ ВО «Северо-Восточный федеральный университет имени М.К. Аммосова»  на 2020-2021 учебный год</vt:lpstr>
      <vt:lpstr>Презентация PowerPoint</vt:lpstr>
      <vt:lpstr>Презентация PowerPoint</vt:lpstr>
      <vt:lpstr>Презентация PowerPoint</vt:lpstr>
      <vt:lpstr>Отчет о проведенных мероприятиях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20</cp:revision>
  <dcterms:created xsi:type="dcterms:W3CDTF">2020-01-16T11:23:26Z</dcterms:created>
  <dcterms:modified xsi:type="dcterms:W3CDTF">2021-06-07T22:19:51Z</dcterms:modified>
</cp:coreProperties>
</file>